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5%20MAY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8685814954800942"/>
          <c:y val="0.12058869677248338"/>
          <c:w val="0.49647148049309714"/>
          <c:h val="0.85358254540918455"/>
        </c:manualLayout>
      </c:layout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0.19706279166258747"/>
                  <c:y val="2.7724151016498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C4-4A56-B08E-7056473743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Hoja1!$B$3:$C$3</c:f>
              <c:strCache>
                <c:ptCount val="2"/>
                <c:pt idx="0">
                  <c:v>MAYO 2023</c:v>
                </c:pt>
                <c:pt idx="1">
                  <c:v>MAYO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71526076.049999997</c:v>
                </c:pt>
                <c:pt idx="1">
                  <c:v>80859087.75999999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4-4A56-B08E-7056473743EC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MAYO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71526076.049999997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C4-4A56-B08E-7056473743EC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MAYO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80859087.75999999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4-4A56-B08E-7056473743E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03/07/2023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43956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  <a:endParaRPr kumimoji="0" lang="es-ES" sz="2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$5,431,554.07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$7,089,938.80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$7,343,570.78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$7,557,324.92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$263,426.51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$726,244.86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$357,136.26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$294,372.74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$58,130,388.43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$65,191,206.44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$71,526,076.05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$80,859,087.76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-36512" y="6453336"/>
            <a:ext cx="9180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202228"/>
              </p:ext>
            </p:extLst>
          </p:nvPr>
        </p:nvGraphicFramePr>
        <p:xfrm>
          <a:off x="971600" y="2564904"/>
          <a:ext cx="7056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-36512" y="6453336"/>
            <a:ext cx="9180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2859</TotalTime>
  <Words>72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167</cp:revision>
  <cp:lastPrinted>2014-06-11T16:34:47Z</cp:lastPrinted>
  <dcterms:created xsi:type="dcterms:W3CDTF">2014-03-15T02:33:31Z</dcterms:created>
  <dcterms:modified xsi:type="dcterms:W3CDTF">2023-07-03T19:25:56Z</dcterms:modified>
</cp:coreProperties>
</file>